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3" r:id="rId3"/>
    <p:sldId id="291" r:id="rId4"/>
    <p:sldId id="285" r:id="rId5"/>
    <p:sldId id="286" r:id="rId6"/>
    <p:sldId id="292" r:id="rId7"/>
    <p:sldId id="289" r:id="rId8"/>
    <p:sldId id="293" r:id="rId9"/>
    <p:sldId id="279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91"/>
    <a:srgbClr val="006EB7"/>
    <a:srgbClr val="DAD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72" autoAdjust="0"/>
    <p:restoredTop sz="69130" autoAdjust="0"/>
  </p:normalViewPr>
  <p:slideViewPr>
    <p:cSldViewPr snapToGrid="0" snapToObjects="1">
      <p:cViewPr>
        <p:scale>
          <a:sx n="70" d="100"/>
          <a:sy n="70" d="100"/>
        </p:scale>
        <p:origin x="1476" y="90"/>
      </p:cViewPr>
      <p:guideLst>
        <p:guide orient="horz" pos="216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93000-A62F-47FB-8BF5-B4698DE7B827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08641261-B0FD-41A3-BF74-9C4F47CCD1EC}">
      <dgm:prSet phldrT="[Text]"/>
      <dgm:spPr/>
      <dgm:t>
        <a:bodyPr/>
        <a:lstStyle/>
        <a:p>
          <a:r>
            <a:rPr lang="en-US" dirty="0" smtClean="0"/>
            <a:t>Month 2</a:t>
          </a:r>
          <a:endParaRPr lang="en-US" dirty="0"/>
        </a:p>
      </dgm:t>
    </dgm:pt>
    <dgm:pt modelId="{6F648304-070B-4A9B-AF6A-618BBF00B65A}" type="parTrans" cxnId="{347CDB0F-DF6C-4099-9584-519370BAD481}">
      <dgm:prSet/>
      <dgm:spPr/>
      <dgm:t>
        <a:bodyPr/>
        <a:lstStyle/>
        <a:p>
          <a:endParaRPr lang="en-US"/>
        </a:p>
      </dgm:t>
    </dgm:pt>
    <dgm:pt modelId="{B189956B-B0EB-4CEE-ACC0-A612B55BFC03}" type="sibTrans" cxnId="{347CDB0F-DF6C-4099-9584-519370BAD481}">
      <dgm:prSet/>
      <dgm:spPr/>
      <dgm:t>
        <a:bodyPr/>
        <a:lstStyle/>
        <a:p>
          <a:endParaRPr lang="en-US"/>
        </a:p>
      </dgm:t>
    </dgm:pt>
    <dgm:pt modelId="{9EE1CBAE-0558-4FEF-8740-5C76150999D2}">
      <dgm:prSet phldrT="[Text]"/>
      <dgm:spPr/>
      <dgm:t>
        <a:bodyPr/>
        <a:lstStyle/>
        <a:p>
          <a:r>
            <a:rPr lang="en-US" dirty="0" smtClean="0"/>
            <a:t>Month 4</a:t>
          </a:r>
          <a:endParaRPr lang="en-US" dirty="0"/>
        </a:p>
      </dgm:t>
    </dgm:pt>
    <dgm:pt modelId="{A6E37663-A06E-4214-A3A7-C78A4317C9DC}" type="parTrans" cxnId="{DAD50A61-0599-48DF-952A-91EB0D4ADFE3}">
      <dgm:prSet/>
      <dgm:spPr/>
      <dgm:t>
        <a:bodyPr/>
        <a:lstStyle/>
        <a:p>
          <a:endParaRPr lang="en-US"/>
        </a:p>
      </dgm:t>
    </dgm:pt>
    <dgm:pt modelId="{317E0491-B6CD-4EDC-91D4-3CFD24EE2947}" type="sibTrans" cxnId="{DAD50A61-0599-48DF-952A-91EB0D4ADFE3}">
      <dgm:prSet/>
      <dgm:spPr/>
      <dgm:t>
        <a:bodyPr/>
        <a:lstStyle/>
        <a:p>
          <a:endParaRPr lang="en-US"/>
        </a:p>
      </dgm:t>
    </dgm:pt>
    <dgm:pt modelId="{DA8AA2A4-F614-4610-AF7D-7F6262BA4480}">
      <dgm:prSet phldrT="[Text]"/>
      <dgm:spPr/>
      <dgm:t>
        <a:bodyPr/>
        <a:lstStyle/>
        <a:p>
          <a:r>
            <a:rPr lang="en-US" dirty="0" smtClean="0"/>
            <a:t>Month 6</a:t>
          </a:r>
          <a:endParaRPr lang="en-US" dirty="0"/>
        </a:p>
      </dgm:t>
    </dgm:pt>
    <dgm:pt modelId="{4FB4095B-72AB-4B9B-8D94-EAB9A7F6FAF8}" type="parTrans" cxnId="{468959DC-CB3E-4188-90F1-EE3040D2F9F1}">
      <dgm:prSet/>
      <dgm:spPr/>
      <dgm:t>
        <a:bodyPr/>
        <a:lstStyle/>
        <a:p>
          <a:endParaRPr lang="en-US"/>
        </a:p>
      </dgm:t>
    </dgm:pt>
    <dgm:pt modelId="{C33BD2CC-5A9C-4C4E-ADE0-0270163AE593}" type="sibTrans" cxnId="{468959DC-CB3E-4188-90F1-EE3040D2F9F1}">
      <dgm:prSet/>
      <dgm:spPr/>
      <dgm:t>
        <a:bodyPr/>
        <a:lstStyle/>
        <a:p>
          <a:endParaRPr lang="en-US"/>
        </a:p>
      </dgm:t>
    </dgm:pt>
    <dgm:pt modelId="{50152B18-BD72-4190-95A4-659EC4C5825D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2FA4FB4A-B4B5-45EC-9C65-D1753D754EC1}" type="parTrans" cxnId="{7BDB821E-D626-4557-8803-BF3CA7C668EB}">
      <dgm:prSet/>
      <dgm:spPr/>
      <dgm:t>
        <a:bodyPr/>
        <a:lstStyle/>
        <a:p>
          <a:endParaRPr lang="en-US"/>
        </a:p>
      </dgm:t>
    </dgm:pt>
    <dgm:pt modelId="{0E4E04AA-F2F3-4D9C-BED8-1D93971A7F5D}" type="sibTrans" cxnId="{7BDB821E-D626-4557-8803-BF3CA7C668EB}">
      <dgm:prSet/>
      <dgm:spPr/>
      <dgm:t>
        <a:bodyPr/>
        <a:lstStyle/>
        <a:p>
          <a:endParaRPr lang="en-US"/>
        </a:p>
      </dgm:t>
    </dgm:pt>
    <dgm:pt modelId="{4C7B6CB1-E40D-4605-9042-B343086441C3}" type="pres">
      <dgm:prSet presAssocID="{B2B93000-A62F-47FB-8BF5-B4698DE7B827}" presName="Name0" presStyleCnt="0">
        <dgm:presLayoutVars>
          <dgm:dir/>
          <dgm:resizeHandles val="exact"/>
        </dgm:presLayoutVars>
      </dgm:prSet>
      <dgm:spPr/>
    </dgm:pt>
    <dgm:pt modelId="{672AB503-88DC-44DB-9DE8-8F792C12FC4F}" type="pres">
      <dgm:prSet presAssocID="{08641261-B0FD-41A3-BF74-9C4F47CCD1EC}" presName="composite" presStyleCnt="0"/>
      <dgm:spPr/>
    </dgm:pt>
    <dgm:pt modelId="{97B9B9BA-9098-4AD4-9AEA-8848AD2FDACB}" type="pres">
      <dgm:prSet presAssocID="{08641261-B0FD-41A3-BF74-9C4F47CCD1EC}" presName="bgChev" presStyleLbl="node1" presStyleIdx="0" presStyleCnt="4"/>
      <dgm:spPr/>
    </dgm:pt>
    <dgm:pt modelId="{06971BB8-715D-440E-A533-50CB2691A89D}" type="pres">
      <dgm:prSet presAssocID="{08641261-B0FD-41A3-BF74-9C4F47CCD1EC}" presName="txNode" presStyleLbl="fgAcc1" presStyleIdx="0" presStyleCnt="4">
        <dgm:presLayoutVars>
          <dgm:bulletEnabled val="1"/>
        </dgm:presLayoutVars>
      </dgm:prSet>
      <dgm:spPr/>
    </dgm:pt>
    <dgm:pt modelId="{3076C005-AE3D-4445-9354-DF79FF552A17}" type="pres">
      <dgm:prSet presAssocID="{B189956B-B0EB-4CEE-ACC0-A612B55BFC03}" presName="compositeSpace" presStyleCnt="0"/>
      <dgm:spPr/>
    </dgm:pt>
    <dgm:pt modelId="{88115EC5-3055-46A0-AADD-C7991D096916}" type="pres">
      <dgm:prSet presAssocID="{9EE1CBAE-0558-4FEF-8740-5C76150999D2}" presName="composite" presStyleCnt="0"/>
      <dgm:spPr/>
    </dgm:pt>
    <dgm:pt modelId="{BB437637-A2B4-4551-9A20-590DCA98790F}" type="pres">
      <dgm:prSet presAssocID="{9EE1CBAE-0558-4FEF-8740-5C76150999D2}" presName="bgChev" presStyleLbl="node1" presStyleIdx="1" presStyleCnt="4"/>
      <dgm:spPr/>
    </dgm:pt>
    <dgm:pt modelId="{3D6B3238-F0F8-49E9-AE51-B4E56E47EFA4}" type="pres">
      <dgm:prSet presAssocID="{9EE1CBAE-0558-4FEF-8740-5C76150999D2}" presName="txNode" presStyleLbl="fgAcc1" presStyleIdx="1" presStyleCnt="4">
        <dgm:presLayoutVars>
          <dgm:bulletEnabled val="1"/>
        </dgm:presLayoutVars>
      </dgm:prSet>
      <dgm:spPr/>
    </dgm:pt>
    <dgm:pt modelId="{0E891FBA-B1BD-465F-A838-3B39F58B9315}" type="pres">
      <dgm:prSet presAssocID="{317E0491-B6CD-4EDC-91D4-3CFD24EE2947}" presName="compositeSpace" presStyleCnt="0"/>
      <dgm:spPr/>
    </dgm:pt>
    <dgm:pt modelId="{8A72E8F0-5A5F-4A11-AEA3-50AD6A4826E3}" type="pres">
      <dgm:prSet presAssocID="{DA8AA2A4-F614-4610-AF7D-7F6262BA4480}" presName="composite" presStyleCnt="0"/>
      <dgm:spPr/>
    </dgm:pt>
    <dgm:pt modelId="{997FBD35-739C-46D2-A74A-A9054E8A78F9}" type="pres">
      <dgm:prSet presAssocID="{DA8AA2A4-F614-4610-AF7D-7F6262BA4480}" presName="bgChev" presStyleLbl="node1" presStyleIdx="2" presStyleCnt="4"/>
      <dgm:spPr/>
    </dgm:pt>
    <dgm:pt modelId="{CC33549B-8119-4A50-A71E-BDA3BF726EC9}" type="pres">
      <dgm:prSet presAssocID="{DA8AA2A4-F614-4610-AF7D-7F6262BA4480}" presName="txNode" presStyleLbl="fgAcc1" presStyleIdx="2" presStyleCnt="4">
        <dgm:presLayoutVars>
          <dgm:bulletEnabled val="1"/>
        </dgm:presLayoutVars>
      </dgm:prSet>
      <dgm:spPr/>
    </dgm:pt>
    <dgm:pt modelId="{90D9BC65-EB6A-4B2B-ADBE-A13313B8882E}" type="pres">
      <dgm:prSet presAssocID="{C33BD2CC-5A9C-4C4E-ADE0-0270163AE593}" presName="compositeSpace" presStyleCnt="0"/>
      <dgm:spPr/>
    </dgm:pt>
    <dgm:pt modelId="{9B3D5EC5-5615-4284-806B-13B3D4BC5111}" type="pres">
      <dgm:prSet presAssocID="{50152B18-BD72-4190-95A4-659EC4C5825D}" presName="composite" presStyleCnt="0"/>
      <dgm:spPr/>
    </dgm:pt>
    <dgm:pt modelId="{7A1BE5A3-8D2E-48DA-A488-ED5F0ACC90EF}" type="pres">
      <dgm:prSet presAssocID="{50152B18-BD72-4190-95A4-659EC4C5825D}" presName="bgChev" presStyleLbl="node1" presStyleIdx="3" presStyleCnt="4"/>
      <dgm:spPr/>
    </dgm:pt>
    <dgm:pt modelId="{C5121E9A-6A4C-4DD8-B580-003C8853F13A}" type="pres">
      <dgm:prSet presAssocID="{50152B18-BD72-4190-95A4-659EC4C5825D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DAD50A61-0599-48DF-952A-91EB0D4ADFE3}" srcId="{B2B93000-A62F-47FB-8BF5-B4698DE7B827}" destId="{9EE1CBAE-0558-4FEF-8740-5C76150999D2}" srcOrd="1" destOrd="0" parTransId="{A6E37663-A06E-4214-A3A7-C78A4317C9DC}" sibTransId="{317E0491-B6CD-4EDC-91D4-3CFD24EE2947}"/>
    <dgm:cxn modelId="{F2FAEB59-4548-4B9F-9728-F348B093B152}" type="presOf" srcId="{DA8AA2A4-F614-4610-AF7D-7F6262BA4480}" destId="{CC33549B-8119-4A50-A71E-BDA3BF726EC9}" srcOrd="0" destOrd="0" presId="urn:microsoft.com/office/officeart/2005/8/layout/chevronAccent+Icon"/>
    <dgm:cxn modelId="{7BDB821E-D626-4557-8803-BF3CA7C668EB}" srcId="{B2B93000-A62F-47FB-8BF5-B4698DE7B827}" destId="{50152B18-BD72-4190-95A4-659EC4C5825D}" srcOrd="3" destOrd="0" parTransId="{2FA4FB4A-B4B5-45EC-9C65-D1753D754EC1}" sibTransId="{0E4E04AA-F2F3-4D9C-BED8-1D93971A7F5D}"/>
    <dgm:cxn modelId="{347CDB0F-DF6C-4099-9584-519370BAD481}" srcId="{B2B93000-A62F-47FB-8BF5-B4698DE7B827}" destId="{08641261-B0FD-41A3-BF74-9C4F47CCD1EC}" srcOrd="0" destOrd="0" parTransId="{6F648304-070B-4A9B-AF6A-618BBF00B65A}" sibTransId="{B189956B-B0EB-4CEE-ACC0-A612B55BFC03}"/>
    <dgm:cxn modelId="{5A0DE897-062D-4EDA-A7C7-6CDB62086EF1}" type="presOf" srcId="{50152B18-BD72-4190-95A4-659EC4C5825D}" destId="{C5121E9A-6A4C-4DD8-B580-003C8853F13A}" srcOrd="0" destOrd="0" presId="urn:microsoft.com/office/officeart/2005/8/layout/chevronAccent+Icon"/>
    <dgm:cxn modelId="{A875B291-C625-49FC-9066-06CC86FF6444}" type="presOf" srcId="{9EE1CBAE-0558-4FEF-8740-5C76150999D2}" destId="{3D6B3238-F0F8-49E9-AE51-B4E56E47EFA4}" srcOrd="0" destOrd="0" presId="urn:microsoft.com/office/officeart/2005/8/layout/chevronAccent+Icon"/>
    <dgm:cxn modelId="{468959DC-CB3E-4188-90F1-EE3040D2F9F1}" srcId="{B2B93000-A62F-47FB-8BF5-B4698DE7B827}" destId="{DA8AA2A4-F614-4610-AF7D-7F6262BA4480}" srcOrd="2" destOrd="0" parTransId="{4FB4095B-72AB-4B9B-8D94-EAB9A7F6FAF8}" sibTransId="{C33BD2CC-5A9C-4C4E-ADE0-0270163AE593}"/>
    <dgm:cxn modelId="{7E91EFFA-DE9F-433D-86B7-057D618213C4}" type="presOf" srcId="{B2B93000-A62F-47FB-8BF5-B4698DE7B827}" destId="{4C7B6CB1-E40D-4605-9042-B343086441C3}" srcOrd="0" destOrd="0" presId="urn:microsoft.com/office/officeart/2005/8/layout/chevronAccent+Icon"/>
    <dgm:cxn modelId="{F2E0B24D-E075-411F-8FDA-2E621E6D5BEC}" type="presOf" srcId="{08641261-B0FD-41A3-BF74-9C4F47CCD1EC}" destId="{06971BB8-715D-440E-A533-50CB2691A89D}" srcOrd="0" destOrd="0" presId="urn:microsoft.com/office/officeart/2005/8/layout/chevronAccent+Icon"/>
    <dgm:cxn modelId="{8B74D27B-8C18-470A-86D3-FD60496E30C5}" type="presParOf" srcId="{4C7B6CB1-E40D-4605-9042-B343086441C3}" destId="{672AB503-88DC-44DB-9DE8-8F792C12FC4F}" srcOrd="0" destOrd="0" presId="urn:microsoft.com/office/officeart/2005/8/layout/chevronAccent+Icon"/>
    <dgm:cxn modelId="{7D67DBCF-94A1-439A-A72E-0F346C7EB162}" type="presParOf" srcId="{672AB503-88DC-44DB-9DE8-8F792C12FC4F}" destId="{97B9B9BA-9098-4AD4-9AEA-8848AD2FDACB}" srcOrd="0" destOrd="0" presId="urn:microsoft.com/office/officeart/2005/8/layout/chevronAccent+Icon"/>
    <dgm:cxn modelId="{7528A01B-0D8F-415C-9BF1-19AE46782C28}" type="presParOf" srcId="{672AB503-88DC-44DB-9DE8-8F792C12FC4F}" destId="{06971BB8-715D-440E-A533-50CB2691A89D}" srcOrd="1" destOrd="0" presId="urn:microsoft.com/office/officeart/2005/8/layout/chevronAccent+Icon"/>
    <dgm:cxn modelId="{2E85F58F-141F-4EE5-AB48-288A6A16B309}" type="presParOf" srcId="{4C7B6CB1-E40D-4605-9042-B343086441C3}" destId="{3076C005-AE3D-4445-9354-DF79FF552A17}" srcOrd="1" destOrd="0" presId="urn:microsoft.com/office/officeart/2005/8/layout/chevronAccent+Icon"/>
    <dgm:cxn modelId="{4DBB5972-81BA-449D-80F3-EAC8DC0863D9}" type="presParOf" srcId="{4C7B6CB1-E40D-4605-9042-B343086441C3}" destId="{88115EC5-3055-46A0-AADD-C7991D096916}" srcOrd="2" destOrd="0" presId="urn:microsoft.com/office/officeart/2005/8/layout/chevronAccent+Icon"/>
    <dgm:cxn modelId="{2B782DB6-B10C-4CE6-8553-B3E21F0289DA}" type="presParOf" srcId="{88115EC5-3055-46A0-AADD-C7991D096916}" destId="{BB437637-A2B4-4551-9A20-590DCA98790F}" srcOrd="0" destOrd="0" presId="urn:microsoft.com/office/officeart/2005/8/layout/chevronAccent+Icon"/>
    <dgm:cxn modelId="{BBAA0264-EE82-4D3A-83BC-82BE5EAED1E5}" type="presParOf" srcId="{88115EC5-3055-46A0-AADD-C7991D096916}" destId="{3D6B3238-F0F8-49E9-AE51-B4E56E47EFA4}" srcOrd="1" destOrd="0" presId="urn:microsoft.com/office/officeart/2005/8/layout/chevronAccent+Icon"/>
    <dgm:cxn modelId="{B2FE0BBE-D35F-422D-80FB-66D060ADE856}" type="presParOf" srcId="{4C7B6CB1-E40D-4605-9042-B343086441C3}" destId="{0E891FBA-B1BD-465F-A838-3B39F58B9315}" srcOrd="3" destOrd="0" presId="urn:microsoft.com/office/officeart/2005/8/layout/chevronAccent+Icon"/>
    <dgm:cxn modelId="{5B580945-D588-4BAF-908A-AFBA3947E841}" type="presParOf" srcId="{4C7B6CB1-E40D-4605-9042-B343086441C3}" destId="{8A72E8F0-5A5F-4A11-AEA3-50AD6A4826E3}" srcOrd="4" destOrd="0" presId="urn:microsoft.com/office/officeart/2005/8/layout/chevronAccent+Icon"/>
    <dgm:cxn modelId="{38CFE988-A524-431C-BC89-82B9D5727ED9}" type="presParOf" srcId="{8A72E8F0-5A5F-4A11-AEA3-50AD6A4826E3}" destId="{997FBD35-739C-46D2-A74A-A9054E8A78F9}" srcOrd="0" destOrd="0" presId="urn:microsoft.com/office/officeart/2005/8/layout/chevronAccent+Icon"/>
    <dgm:cxn modelId="{4A7B1CE1-9B2E-4220-B6D0-A447F015CE8E}" type="presParOf" srcId="{8A72E8F0-5A5F-4A11-AEA3-50AD6A4826E3}" destId="{CC33549B-8119-4A50-A71E-BDA3BF726EC9}" srcOrd="1" destOrd="0" presId="urn:microsoft.com/office/officeart/2005/8/layout/chevronAccent+Icon"/>
    <dgm:cxn modelId="{78EEE3B5-91C1-41C5-9588-6A2759E6402F}" type="presParOf" srcId="{4C7B6CB1-E40D-4605-9042-B343086441C3}" destId="{90D9BC65-EB6A-4B2B-ADBE-A13313B8882E}" srcOrd="5" destOrd="0" presId="urn:microsoft.com/office/officeart/2005/8/layout/chevronAccent+Icon"/>
    <dgm:cxn modelId="{F03323C6-AA30-4C65-B3B9-A2CA2BADA16B}" type="presParOf" srcId="{4C7B6CB1-E40D-4605-9042-B343086441C3}" destId="{9B3D5EC5-5615-4284-806B-13B3D4BC5111}" srcOrd="6" destOrd="0" presId="urn:microsoft.com/office/officeart/2005/8/layout/chevronAccent+Icon"/>
    <dgm:cxn modelId="{F76DBFA4-C606-4BC7-B2C0-E1B427556B3A}" type="presParOf" srcId="{9B3D5EC5-5615-4284-806B-13B3D4BC5111}" destId="{7A1BE5A3-8D2E-48DA-A488-ED5F0ACC90EF}" srcOrd="0" destOrd="0" presId="urn:microsoft.com/office/officeart/2005/8/layout/chevronAccent+Icon"/>
    <dgm:cxn modelId="{2B8B7163-7E7A-4C96-A0B3-B4221BAFC4E5}" type="presParOf" srcId="{9B3D5EC5-5615-4284-806B-13B3D4BC5111}" destId="{C5121E9A-6A4C-4DD8-B580-003C8853F13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9B9BA-9098-4AD4-9AEA-8848AD2FDACB}">
      <dsp:nvSpPr>
        <dsp:cNvPr id="0" name=""/>
        <dsp:cNvSpPr/>
      </dsp:nvSpPr>
      <dsp:spPr>
        <a:xfrm>
          <a:off x="3773" y="486671"/>
          <a:ext cx="1776060" cy="68555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71BB8-715D-440E-A533-50CB2691A89D}">
      <dsp:nvSpPr>
        <dsp:cNvPr id="0" name=""/>
        <dsp:cNvSpPr/>
      </dsp:nvSpPr>
      <dsp:spPr>
        <a:xfrm>
          <a:off x="477389" y="658061"/>
          <a:ext cx="1499784" cy="685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Month 2</a:t>
          </a:r>
          <a:endParaRPr lang="en-US" sz="2200" kern="1200" dirty="0"/>
        </a:p>
      </dsp:txBody>
      <dsp:txXfrm>
        <a:off x="497468" y="678140"/>
        <a:ext cx="1459626" cy="645401"/>
      </dsp:txXfrm>
    </dsp:sp>
    <dsp:sp modelId="{BB437637-A2B4-4551-9A20-590DCA98790F}">
      <dsp:nvSpPr>
        <dsp:cNvPr id="0" name=""/>
        <dsp:cNvSpPr/>
      </dsp:nvSpPr>
      <dsp:spPr>
        <a:xfrm>
          <a:off x="2032428" y="486671"/>
          <a:ext cx="1776060" cy="68555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B3238-F0F8-49E9-AE51-B4E56E47EFA4}">
      <dsp:nvSpPr>
        <dsp:cNvPr id="0" name=""/>
        <dsp:cNvSpPr/>
      </dsp:nvSpPr>
      <dsp:spPr>
        <a:xfrm>
          <a:off x="2506044" y="658061"/>
          <a:ext cx="1499784" cy="685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Month 4</a:t>
          </a:r>
          <a:endParaRPr lang="en-US" sz="2200" kern="1200" dirty="0"/>
        </a:p>
      </dsp:txBody>
      <dsp:txXfrm>
        <a:off x="2526123" y="678140"/>
        <a:ext cx="1459626" cy="645401"/>
      </dsp:txXfrm>
    </dsp:sp>
    <dsp:sp modelId="{997FBD35-739C-46D2-A74A-A9054E8A78F9}">
      <dsp:nvSpPr>
        <dsp:cNvPr id="0" name=""/>
        <dsp:cNvSpPr/>
      </dsp:nvSpPr>
      <dsp:spPr>
        <a:xfrm>
          <a:off x="4061084" y="486671"/>
          <a:ext cx="1776060" cy="68555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3549B-8119-4A50-A71E-BDA3BF726EC9}">
      <dsp:nvSpPr>
        <dsp:cNvPr id="0" name=""/>
        <dsp:cNvSpPr/>
      </dsp:nvSpPr>
      <dsp:spPr>
        <a:xfrm>
          <a:off x="4534700" y="658061"/>
          <a:ext cx="1499784" cy="685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Month 6</a:t>
          </a:r>
          <a:endParaRPr lang="en-US" sz="2200" kern="1200" dirty="0"/>
        </a:p>
      </dsp:txBody>
      <dsp:txXfrm>
        <a:off x="4554779" y="678140"/>
        <a:ext cx="1459626" cy="645401"/>
      </dsp:txXfrm>
    </dsp:sp>
    <dsp:sp modelId="{7A1BE5A3-8D2E-48DA-A488-ED5F0ACC90EF}">
      <dsp:nvSpPr>
        <dsp:cNvPr id="0" name=""/>
        <dsp:cNvSpPr/>
      </dsp:nvSpPr>
      <dsp:spPr>
        <a:xfrm>
          <a:off x="6089739" y="486671"/>
          <a:ext cx="1776060" cy="68555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21E9A-6A4C-4DD8-B580-003C8853F13A}">
      <dsp:nvSpPr>
        <dsp:cNvPr id="0" name=""/>
        <dsp:cNvSpPr/>
      </dsp:nvSpPr>
      <dsp:spPr>
        <a:xfrm>
          <a:off x="6563355" y="658061"/>
          <a:ext cx="1499784" cy="685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…</a:t>
          </a:r>
          <a:endParaRPr lang="en-US" sz="2200" kern="1200" dirty="0"/>
        </a:p>
      </dsp:txBody>
      <dsp:txXfrm>
        <a:off x="6583434" y="678140"/>
        <a:ext cx="1459626" cy="64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A736E-7755-FD41-89F9-A23197F32B2A}" type="datetimeFigureOut">
              <a:rPr lang="de-DE" smtClean="0"/>
              <a:pPr/>
              <a:t>13.01.2015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55FD1-ED93-3243-8B5F-84CBA914351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65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C90FF-D117-634D-B710-ACA13075104D}" type="datetimeFigureOut">
              <a:rPr lang="de-DE" smtClean="0"/>
              <a:pPr/>
              <a:t>13.01.2015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69ABA-9F49-ED4E-A3DD-F2D0758452D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21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19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72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59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41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42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70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1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381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ABA-9F49-ED4E-A3DD-F2D0758452D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40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gif"/><Relationship Id="rId12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 userDrawn="1"/>
        </p:nvSpPr>
        <p:spPr>
          <a:xfrm>
            <a:off x="0" y="6088512"/>
            <a:ext cx="9144000" cy="76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 Verbindung 23"/>
          <p:cNvCxnSpPr/>
          <p:nvPr userDrawn="1"/>
        </p:nvCxnSpPr>
        <p:spPr>
          <a:xfrm>
            <a:off x="3509955" y="3711482"/>
            <a:ext cx="5634045" cy="1588"/>
          </a:xfrm>
          <a:prstGeom prst="line">
            <a:avLst/>
          </a:prstGeom>
          <a:ln w="38100" cap="flat" cmpd="dbl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27"/>
          <p:cNvCxnSpPr/>
          <p:nvPr userDrawn="1"/>
        </p:nvCxnSpPr>
        <p:spPr>
          <a:xfrm>
            <a:off x="3509955" y="4942897"/>
            <a:ext cx="5634045" cy="1588"/>
          </a:xfrm>
          <a:prstGeom prst="line">
            <a:avLst/>
          </a:prstGeom>
          <a:ln w="38100" cap="flat" cmpd="dbl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2"/>
          <p:cNvCxnSpPr/>
          <p:nvPr userDrawn="1"/>
        </p:nvCxnSpPr>
        <p:spPr>
          <a:xfrm>
            <a:off x="3509955" y="2768374"/>
            <a:ext cx="5634045" cy="1588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 userDrawn="1"/>
        </p:nvSpPr>
        <p:spPr>
          <a:xfrm>
            <a:off x="993868" y="2034743"/>
            <a:ext cx="717850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000" dirty="0" smtClean="0">
                <a:solidFill>
                  <a:srgbClr val="004F91"/>
                </a:solidFill>
                <a:cs typeface="Calibri"/>
              </a:rPr>
              <a:t>European Clearing House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for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Open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Robotics</a:t>
            </a:r>
            <a:r>
              <a:rPr lang="de-DE" sz="2000" smtClean="0">
                <a:solidFill>
                  <a:srgbClr val="004F91"/>
                </a:solidFill>
                <a:cs typeface="Calibri"/>
              </a:rPr>
              <a:t> Development 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Plus Plus</a:t>
            </a:r>
          </a:p>
        </p:txBody>
      </p:sp>
      <p:pic>
        <p:nvPicPr>
          <p:cNvPr id="18" name="Bild 19" descr="Final_ECHORD++_Logo_4c Kopie Kopi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687" y="261704"/>
            <a:ext cx="5394254" cy="1633285"/>
          </a:xfrm>
          <a:prstGeom prst="rect">
            <a:avLst/>
          </a:prstGeom>
        </p:spPr>
      </p:pic>
      <p:cxnSp>
        <p:nvCxnSpPr>
          <p:cNvPr id="27" name="Gerade Verbindung 22"/>
          <p:cNvCxnSpPr/>
          <p:nvPr userDrawn="1"/>
        </p:nvCxnSpPr>
        <p:spPr>
          <a:xfrm>
            <a:off x="0" y="6086924"/>
            <a:ext cx="9144000" cy="1588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Bild 21" descr="Echord Signe grau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63334" y="2634037"/>
            <a:ext cx="2786022" cy="3181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" y="6195600"/>
            <a:ext cx="915742" cy="482400"/>
          </a:xfrm>
          <a:prstGeom prst="rect">
            <a:avLst/>
          </a:prstGeom>
        </p:spPr>
      </p:pic>
      <p:pic>
        <p:nvPicPr>
          <p:cNvPr id="30" name="Bild 14" descr="upc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5" y="6172298"/>
            <a:ext cx="1374723" cy="577384"/>
          </a:xfrm>
          <a:prstGeom prst="rect">
            <a:avLst/>
          </a:prstGeom>
          <a:ln>
            <a:noFill/>
          </a:ln>
        </p:spPr>
      </p:pic>
      <p:pic>
        <p:nvPicPr>
          <p:cNvPr id="31" name="Bild 9" descr="EU_Flag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743" y="6186274"/>
            <a:ext cx="786569" cy="534211"/>
          </a:xfrm>
          <a:prstGeom prst="rect">
            <a:avLst/>
          </a:prstGeom>
          <a:ln>
            <a:noFill/>
          </a:ln>
        </p:spPr>
      </p:pic>
      <p:pic>
        <p:nvPicPr>
          <p:cNvPr id="32" name="Bild 10" descr="BRL_Logo.gi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814" y="6171208"/>
            <a:ext cx="1527125" cy="579565"/>
          </a:xfrm>
          <a:prstGeom prst="rect">
            <a:avLst/>
          </a:prstGeom>
          <a:ln>
            <a:noFill/>
          </a:ln>
        </p:spPr>
      </p:pic>
      <p:pic>
        <p:nvPicPr>
          <p:cNvPr id="33" name="Bild 11" descr="FP7-gen-CMYK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474" y="6174312"/>
            <a:ext cx="707759" cy="577383"/>
          </a:xfrm>
          <a:prstGeom prst="rect">
            <a:avLst/>
          </a:prstGeom>
          <a:ln>
            <a:noFill/>
          </a:ln>
        </p:spPr>
      </p:pic>
      <p:pic>
        <p:nvPicPr>
          <p:cNvPr id="34" name="Bild 12" descr="CEA_logo_quadri-sur-fond-rouge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935" y="6183908"/>
            <a:ext cx="654903" cy="534211"/>
          </a:xfrm>
          <a:prstGeom prst="rect">
            <a:avLst/>
          </a:prstGeom>
          <a:ln>
            <a:noFill/>
          </a:ln>
        </p:spPr>
      </p:pic>
      <p:pic>
        <p:nvPicPr>
          <p:cNvPr id="35" name="Bild 15" descr="sssa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4" y="6148640"/>
            <a:ext cx="644537" cy="638991"/>
          </a:xfrm>
          <a:prstGeom prst="rect">
            <a:avLst/>
          </a:prstGeom>
          <a:ln>
            <a:noFill/>
          </a:ln>
        </p:spPr>
      </p:pic>
      <p:pic>
        <p:nvPicPr>
          <p:cNvPr id="36" name="Bild 16" descr="Logo_B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096" y="6143506"/>
            <a:ext cx="1064047" cy="63899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150" y="6276684"/>
            <a:ext cx="1647324" cy="329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9" descr="Echord Signe grau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71" t="3831" b="44435"/>
          <a:stretch>
            <a:fillRect/>
          </a:stretch>
        </p:blipFill>
        <p:spPr>
          <a:xfrm>
            <a:off x="1" y="0"/>
            <a:ext cx="7858273" cy="6864915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492874"/>
            <a:ext cx="2133600" cy="365125"/>
          </a:xfrm>
        </p:spPr>
        <p:txBody>
          <a:bodyPr vert="horz" lIns="91440" tIns="45720" rIns="91440" bIns="45720" rtlCol="0" anchor="ctr"/>
          <a:lstStyle>
            <a:lvl1pPr algn="r">
              <a:defRPr lang="de-DE" smtClean="0">
                <a:solidFill>
                  <a:srgbClr val="004F91"/>
                </a:solidFill>
              </a:defRPr>
            </a:lvl1pPr>
          </a:lstStyle>
          <a:p>
            <a:fld id="{55B48FFF-32C9-2C41-A177-9D7EC94EFE94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 Verbindung 15"/>
          <p:cNvCxnSpPr/>
          <p:nvPr userDrawn="1"/>
        </p:nvCxnSpPr>
        <p:spPr>
          <a:xfrm>
            <a:off x="457200" y="1055897"/>
            <a:ext cx="8686800" cy="1588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 26" descr="Final_ECHORD++_Logo_4c Kopie Kopi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336" y="109644"/>
            <a:ext cx="1475629" cy="446794"/>
          </a:xfrm>
          <a:prstGeom prst="rect">
            <a:avLst/>
          </a:prstGeom>
        </p:spPr>
      </p:pic>
      <p:sp>
        <p:nvSpPr>
          <p:cNvPr id="8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6499225"/>
            <a:ext cx="2133600" cy="365125"/>
          </a:xfrm>
        </p:spPr>
        <p:txBody>
          <a:bodyPr/>
          <a:lstStyle/>
          <a:p>
            <a:r>
              <a:rPr lang="de-DE" dirty="0" smtClean="0">
                <a:solidFill>
                  <a:srgbClr val="004F91"/>
                </a:solidFill>
              </a:rPr>
              <a:t>Date // Speaker</a:t>
            </a:r>
            <a:endParaRPr lang="de-DE" dirty="0">
              <a:solidFill>
                <a:srgbClr val="004F9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96" b="40718"/>
          <a:stretch/>
        </p:blipFill>
        <p:spPr>
          <a:xfrm>
            <a:off x="3736119" y="2161893"/>
            <a:ext cx="4958994" cy="4696106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492874"/>
            <a:ext cx="2133600" cy="365125"/>
          </a:xfrm>
        </p:spPr>
        <p:txBody>
          <a:bodyPr vert="horz" lIns="91440" tIns="45720" rIns="91440" bIns="45720" rtlCol="0" anchor="ctr"/>
          <a:lstStyle>
            <a:lvl1pPr algn="r">
              <a:defRPr lang="de-DE" smtClean="0">
                <a:solidFill>
                  <a:srgbClr val="004F91"/>
                </a:solidFill>
              </a:defRPr>
            </a:lvl1pPr>
          </a:lstStyle>
          <a:p>
            <a:fld id="{55B48FFF-32C9-2C41-A177-9D7EC94EFE94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 Verbindung 15"/>
          <p:cNvCxnSpPr/>
          <p:nvPr userDrawn="1"/>
        </p:nvCxnSpPr>
        <p:spPr>
          <a:xfrm flipV="1">
            <a:off x="3736119" y="1057485"/>
            <a:ext cx="5407881" cy="8137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 26" descr="Final_ECHORD++_Logo_4c Kopie Kopi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336" y="109644"/>
            <a:ext cx="1475629" cy="44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4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0187-A050-944F-BF94-EA269FD9361B}" type="datetimeFigureOut">
              <a:rPr lang="de-DE" smtClean="0"/>
              <a:pPr/>
              <a:t>13.01.2015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48FFF-32C9-2C41-A177-9D7EC94EFE9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594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de-DE" sz="1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tif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993868" y="2034743"/>
            <a:ext cx="717850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000" dirty="0" smtClean="0">
                <a:solidFill>
                  <a:srgbClr val="004F91"/>
                </a:solidFill>
                <a:cs typeface="Calibri"/>
              </a:rPr>
              <a:t>European Clearing House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for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Open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Robotics</a:t>
            </a:r>
            <a:r>
              <a:rPr lang="de-DE" sz="2000" smtClean="0">
                <a:solidFill>
                  <a:srgbClr val="004F91"/>
                </a:solidFill>
                <a:cs typeface="Calibri"/>
              </a:rPr>
              <a:t> Development 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Plus Plus</a:t>
            </a:r>
          </a:p>
        </p:txBody>
      </p:sp>
      <p:pic>
        <p:nvPicPr>
          <p:cNvPr id="20" name="Bild 19" descr="Final_ECHORD++_Logo_4c Kopie Kopi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687" y="261704"/>
            <a:ext cx="5394254" cy="1633285"/>
          </a:xfrm>
          <a:prstGeom prst="rect">
            <a:avLst/>
          </a:prstGeom>
        </p:spPr>
      </p:pic>
      <p:cxnSp>
        <p:nvCxnSpPr>
          <p:cNvPr id="23" name="Gerade Verbindung 22"/>
          <p:cNvCxnSpPr/>
          <p:nvPr/>
        </p:nvCxnSpPr>
        <p:spPr>
          <a:xfrm>
            <a:off x="0" y="6086924"/>
            <a:ext cx="9144000" cy="1588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3509955" y="3711482"/>
            <a:ext cx="5634045" cy="1588"/>
          </a:xfrm>
          <a:prstGeom prst="line">
            <a:avLst/>
          </a:prstGeom>
          <a:ln w="38100" cap="flat" cmpd="dbl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509955" y="4942897"/>
            <a:ext cx="5634045" cy="1588"/>
          </a:xfrm>
          <a:prstGeom prst="line">
            <a:avLst/>
          </a:prstGeom>
          <a:ln w="38100" cap="flat" cmpd="dbl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3509955" y="2768374"/>
            <a:ext cx="5634045" cy="1588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Untertitel 2"/>
          <p:cNvSpPr txBox="1">
            <a:spLocks/>
          </p:cNvSpPr>
          <p:nvPr/>
        </p:nvSpPr>
        <p:spPr>
          <a:xfrm>
            <a:off x="3509953" y="2921896"/>
            <a:ext cx="537027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de-DE" sz="2000" b="1" kern="1200">
                <a:solidFill>
                  <a:srgbClr val="004F9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Monitoring procedures and platform</a:t>
            </a:r>
            <a:endParaRPr lang="de-DE" dirty="0"/>
          </a:p>
        </p:txBody>
      </p:sp>
      <p:sp>
        <p:nvSpPr>
          <p:cNvPr id="26" name="Untertitel 2"/>
          <p:cNvSpPr txBox="1">
            <a:spLocks/>
          </p:cNvSpPr>
          <p:nvPr/>
        </p:nvSpPr>
        <p:spPr>
          <a:xfrm>
            <a:off x="3509050" y="3871632"/>
            <a:ext cx="5370277" cy="86177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de-DE" sz="2000" b="1" kern="1200">
                <a:solidFill>
                  <a:srgbClr val="004F9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dirty="0" smtClean="0"/>
              <a:t>Reinhard Lafrenz</a:t>
            </a:r>
            <a:endParaRPr lang="de-DE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dirty="0" smtClean="0"/>
              <a:t>TUM</a:t>
            </a:r>
          </a:p>
        </p:txBody>
      </p:sp>
      <p:sp>
        <p:nvSpPr>
          <p:cNvPr id="27" name="Untertitel 2"/>
          <p:cNvSpPr txBox="1">
            <a:spLocks/>
          </p:cNvSpPr>
          <p:nvPr/>
        </p:nvSpPr>
        <p:spPr>
          <a:xfrm>
            <a:off x="3514707" y="5125809"/>
            <a:ext cx="537027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de-DE" sz="2000" b="1" kern="1200">
                <a:solidFill>
                  <a:srgbClr val="004F9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b="0" dirty="0" smtClean="0"/>
              <a:t>Experiment Kick-Off</a:t>
            </a:r>
            <a:br>
              <a:rPr lang="de-DE" b="0" dirty="0" smtClean="0"/>
            </a:br>
            <a:r>
              <a:rPr lang="de-DE" b="0" dirty="0" smtClean="0"/>
              <a:t>Paris, </a:t>
            </a:r>
            <a:r>
              <a:rPr lang="de-DE" b="0" dirty="0" err="1" smtClean="0"/>
              <a:t>January</a:t>
            </a:r>
            <a:r>
              <a:rPr lang="de-DE" b="0" dirty="0" smtClean="0"/>
              <a:t> </a:t>
            </a:r>
            <a:r>
              <a:rPr lang="de-DE" b="0" dirty="0" smtClean="0"/>
              <a:t>15th, 2015</a:t>
            </a:r>
            <a:endParaRPr lang="de-DE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3272" y="1661375"/>
            <a:ext cx="4610727" cy="520297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What</a:t>
            </a: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is</a:t>
            </a: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monitoring</a:t>
            </a: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for</a:t>
            </a: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?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2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16" name="Textfeld 12"/>
          <p:cNvSpPr txBox="1"/>
          <p:nvPr/>
        </p:nvSpPr>
        <p:spPr>
          <a:xfrm>
            <a:off x="498863" y="1661375"/>
            <a:ext cx="5656277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To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ensure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that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all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experiments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are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on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track</a:t>
            </a:r>
            <a:endParaRPr lang="de-DE" sz="2000" dirty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To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identify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potential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problems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and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their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causes</a:t>
            </a:r>
            <a:endParaRPr lang="de-DE" sz="2000" dirty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To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support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experiments</a:t>
            </a:r>
            <a:r>
              <a:rPr lang="de-DE" sz="2000" dirty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in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case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of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problems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,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delays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, etc.</a:t>
            </a:r>
            <a:endParaRPr lang="de-DE" sz="2000" dirty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To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guide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experiments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towards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br>
              <a:rPr lang="de-DE" sz="2000" dirty="0" smtClean="0">
                <a:solidFill>
                  <a:srgbClr val="004F91"/>
                </a:solidFill>
                <a:cs typeface="Calibri"/>
              </a:rPr>
            </a:b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impact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creation</a:t>
            </a:r>
            <a:endParaRPr lang="de-DE" sz="2000" dirty="0" smtClean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4F91"/>
                </a:solidFill>
                <a:cs typeface="Calibri"/>
              </a:rPr>
              <a:t>To</a:t>
            </a:r>
            <a:r>
              <a:rPr lang="de-DE" sz="2000" dirty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>
                <a:solidFill>
                  <a:srgbClr val="004F91"/>
                </a:solidFill>
                <a:cs typeface="Calibri"/>
              </a:rPr>
              <a:t>have</a:t>
            </a:r>
            <a:r>
              <a:rPr lang="de-DE" sz="2000" dirty="0">
                <a:solidFill>
                  <a:srgbClr val="004F91"/>
                </a:solidFill>
                <a:cs typeface="Calibri"/>
              </a:rPr>
              <a:t> a global </a:t>
            </a:r>
            <a:r>
              <a:rPr lang="de-DE" sz="2000" dirty="0" err="1">
                <a:solidFill>
                  <a:srgbClr val="004F91"/>
                </a:solidFill>
                <a:cs typeface="Calibri"/>
              </a:rPr>
              <a:t>overview</a:t>
            </a:r>
            <a:r>
              <a:rPr lang="de-DE" sz="2000" dirty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>
                <a:solidFill>
                  <a:srgbClr val="004F91"/>
                </a:solidFill>
                <a:cs typeface="Calibri"/>
              </a:rPr>
              <a:t>of</a:t>
            </a:r>
            <a:r>
              <a:rPr lang="de-DE" sz="2000" dirty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>
                <a:solidFill>
                  <a:srgbClr val="004F91"/>
                </a:solidFill>
                <a:cs typeface="Calibri"/>
              </a:rPr>
              <a:t>the</a:t>
            </a:r>
            <a:r>
              <a:rPr lang="de-DE" sz="2000" dirty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/>
            </a:r>
            <a:br>
              <a:rPr lang="de-DE" sz="2000" dirty="0" smtClean="0">
                <a:solidFill>
                  <a:srgbClr val="004F91"/>
                </a:solidFill>
                <a:cs typeface="Calibri"/>
              </a:rPr>
            </a:b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status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>
                <a:solidFill>
                  <a:srgbClr val="004F91"/>
                </a:solidFill>
                <a:cs typeface="Calibri"/>
              </a:rPr>
              <a:t>of</a:t>
            </a:r>
            <a:r>
              <a:rPr lang="de-DE" sz="2000" dirty="0">
                <a:solidFill>
                  <a:srgbClr val="004F91"/>
                </a:solidFill>
                <a:cs typeface="Calibri"/>
              </a:rPr>
              <a:t> all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experiments</a:t>
            </a:r>
            <a:endParaRPr lang="de-DE" sz="2000" dirty="0" smtClean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To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prepare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formal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periodic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reports</a:t>
            </a:r>
            <a:endParaRPr lang="de-DE" sz="2000" dirty="0">
              <a:solidFill>
                <a:srgbClr val="004F91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de-DE" sz="2000" dirty="0">
              <a:solidFill>
                <a:srgbClr val="004F9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6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Roles</a:t>
            </a: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 in </a:t>
            </a: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monitoring</a:t>
            </a: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process</a:t>
            </a: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	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3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16" name="Textfeld 12"/>
          <p:cNvSpPr txBox="1"/>
          <p:nvPr/>
        </p:nvSpPr>
        <p:spPr>
          <a:xfrm>
            <a:off x="498863" y="1520437"/>
            <a:ext cx="8402541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000" dirty="0" err="1">
                <a:solidFill>
                  <a:srgbClr val="004F91"/>
                </a:solidFill>
                <a:cs typeface="Calibri"/>
              </a:rPr>
              <a:t>Experimenters</a:t>
            </a:r>
            <a:r>
              <a:rPr lang="de-DE" sz="2000" dirty="0">
                <a:solidFill>
                  <a:srgbClr val="004F91"/>
                </a:solidFill>
                <a:cs typeface="Calibri"/>
              </a:rPr>
              <a:t>: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Provide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information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about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progress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of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experiments</a:t>
            </a:r>
            <a:endParaRPr lang="de-DE" sz="2000" dirty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Ideally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more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multi-media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based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(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videos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,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photos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,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simulations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, …)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than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text</a:t>
            </a:r>
            <a:endParaRPr lang="de-DE" sz="2000" dirty="0" smtClean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Discuss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state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with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their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moderator</a:t>
            </a:r>
            <a:endParaRPr lang="de-DE" sz="2000" dirty="0">
              <a:solidFill>
                <a:srgbClr val="004F91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de-DE" sz="2000" dirty="0" smtClean="0">
              <a:solidFill>
                <a:srgbClr val="004F91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000" dirty="0" smtClean="0">
                <a:solidFill>
                  <a:srgbClr val="004F91"/>
                </a:solidFill>
                <a:cs typeface="Calibri"/>
              </a:rPr>
              <a:t>Moderators: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Assignment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of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two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moderators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individually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to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each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experiment</a:t>
            </a:r>
            <a:endParaRPr lang="de-DE" sz="2000" dirty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Familiarity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with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application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field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and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/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or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methods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/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technology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endParaRPr lang="de-DE" sz="2000" dirty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4F91"/>
                </a:solidFill>
                <a:cs typeface="Calibri"/>
              </a:rPr>
              <a:t>At least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one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of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them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also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familiar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with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administrative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issues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and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procedures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to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support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000" dirty="0" smtClean="0">
                <a:solidFill>
                  <a:srgbClr val="004F91"/>
                </a:solidFill>
                <a:cs typeface="Calibri"/>
              </a:rPr>
              <a:t> </a:t>
            </a:r>
            <a:r>
              <a:rPr lang="de-DE" sz="2000" dirty="0" err="1" smtClean="0">
                <a:solidFill>
                  <a:srgbClr val="004F91"/>
                </a:solidFill>
                <a:cs typeface="Calibri"/>
              </a:rPr>
              <a:t>experiment</a:t>
            </a:r>
            <a:endParaRPr lang="de-DE" sz="2000" dirty="0" smtClean="0">
              <a:solidFill>
                <a:srgbClr val="004F91"/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rgbClr val="004F9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0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Monitoring </a:t>
            </a: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Procedure</a:t>
            </a: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: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4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6878388"/>
              </p:ext>
            </p:extLst>
          </p:nvPr>
        </p:nvGraphicFramePr>
        <p:xfrm>
          <a:off x="498863" y="1896035"/>
          <a:ext cx="8066913" cy="183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8863" y="1637873"/>
            <a:ext cx="485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4F91"/>
                </a:solidFill>
                <a:cs typeface="Calibri"/>
              </a:rPr>
              <a:t>Monitoring periods: after every two months</a:t>
            </a:r>
            <a:endParaRPr lang="en-US" sz="2000" dirty="0">
              <a:solidFill>
                <a:srgbClr val="004F91"/>
              </a:solidFill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863" y="3637995"/>
            <a:ext cx="742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rgbClr val="004F91"/>
                </a:solidFill>
                <a:cs typeface="Calibri"/>
              </a:rPr>
              <a:t>Components of the monitoring</a:t>
            </a:r>
            <a:endParaRPr lang="en-US" sz="2000" dirty="0">
              <a:solidFill>
                <a:srgbClr val="004F91"/>
              </a:solidFill>
              <a:cs typeface="Calibri"/>
            </a:endParaRPr>
          </a:p>
        </p:txBody>
      </p:sp>
      <p:grpSp>
        <p:nvGrpSpPr>
          <p:cNvPr id="12" name="Gruppieren 4"/>
          <p:cNvGrpSpPr/>
          <p:nvPr/>
        </p:nvGrpSpPr>
        <p:grpSpPr>
          <a:xfrm>
            <a:off x="108900" y="4229890"/>
            <a:ext cx="3168026" cy="2317258"/>
            <a:chOff x="1043188" y="1811355"/>
            <a:chExt cx="3779773" cy="2683372"/>
          </a:xfrm>
        </p:grpSpPr>
        <p:sp>
          <p:nvSpPr>
            <p:cNvPr id="13" name="Würfel 1"/>
            <p:cNvSpPr/>
            <p:nvPr/>
          </p:nvSpPr>
          <p:spPr>
            <a:xfrm>
              <a:off x="1043188" y="1811355"/>
              <a:ext cx="3387143" cy="2683372"/>
            </a:xfrm>
            <a:prstGeom prst="cube">
              <a:avLst>
                <a:gd name="adj" fmla="val 4654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Images, Videos, Simulations, etc.</a:t>
              </a:r>
              <a:endParaRPr lang="en-US" sz="2000" dirty="0"/>
            </a:p>
          </p:txBody>
        </p:sp>
        <p:sp>
          <p:nvSpPr>
            <p:cNvPr id="14" name="Textfeld 2"/>
            <p:cNvSpPr txBox="1"/>
            <p:nvPr/>
          </p:nvSpPr>
          <p:spPr>
            <a:xfrm rot="18911362">
              <a:off x="2107148" y="2187480"/>
              <a:ext cx="1259218" cy="534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Report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3"/>
            <p:cNvSpPr txBox="1"/>
            <p:nvPr/>
          </p:nvSpPr>
          <p:spPr>
            <a:xfrm rot="18901253">
              <a:off x="2934568" y="2501013"/>
              <a:ext cx="1888393" cy="1176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      Short (!)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explanatory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    text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uppieren 4"/>
          <p:cNvGrpSpPr/>
          <p:nvPr/>
        </p:nvGrpSpPr>
        <p:grpSpPr>
          <a:xfrm>
            <a:off x="3071460" y="4260220"/>
            <a:ext cx="3169155" cy="2317258"/>
            <a:chOff x="1043188" y="1811355"/>
            <a:chExt cx="3781119" cy="2683372"/>
          </a:xfrm>
        </p:grpSpPr>
        <p:sp>
          <p:nvSpPr>
            <p:cNvPr id="22" name="Würfel 1"/>
            <p:cNvSpPr/>
            <p:nvPr/>
          </p:nvSpPr>
          <p:spPr>
            <a:xfrm>
              <a:off x="1043188" y="1811355"/>
              <a:ext cx="3387143" cy="2683372"/>
            </a:xfrm>
            <a:prstGeom prst="cube">
              <a:avLst>
                <a:gd name="adj" fmla="val 4654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Self- </a:t>
              </a:r>
              <a:br>
                <a:rPr lang="en-US" sz="2000" dirty="0" smtClean="0"/>
              </a:br>
              <a:r>
                <a:rPr lang="en-US" sz="2000" dirty="0" smtClean="0"/>
                <a:t>assessment</a:t>
              </a:r>
              <a:endParaRPr lang="en-US" sz="2000" dirty="0"/>
            </a:p>
          </p:txBody>
        </p:sp>
        <p:sp>
          <p:nvSpPr>
            <p:cNvPr id="23" name="Textfeld 2"/>
            <p:cNvSpPr txBox="1"/>
            <p:nvPr/>
          </p:nvSpPr>
          <p:spPr>
            <a:xfrm rot="18911362">
              <a:off x="2059337" y="1973638"/>
              <a:ext cx="1354845" cy="96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Traffic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   Lights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feld 3"/>
            <p:cNvSpPr txBox="1"/>
            <p:nvPr/>
          </p:nvSpPr>
          <p:spPr>
            <a:xfrm rot="18901253">
              <a:off x="2817079" y="2751121"/>
              <a:ext cx="2007228" cy="81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    Moderator assessment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pieren 4"/>
          <p:cNvGrpSpPr/>
          <p:nvPr/>
        </p:nvGrpSpPr>
        <p:grpSpPr>
          <a:xfrm>
            <a:off x="6043534" y="4250413"/>
            <a:ext cx="3181055" cy="2384285"/>
            <a:chOff x="1043188" y="1733736"/>
            <a:chExt cx="3795319" cy="2760991"/>
          </a:xfrm>
        </p:grpSpPr>
        <p:sp>
          <p:nvSpPr>
            <p:cNvPr id="26" name="Würfel 1"/>
            <p:cNvSpPr/>
            <p:nvPr/>
          </p:nvSpPr>
          <p:spPr>
            <a:xfrm>
              <a:off x="1043188" y="1811355"/>
              <a:ext cx="3387143" cy="2683372"/>
            </a:xfrm>
            <a:prstGeom prst="cube">
              <a:avLst>
                <a:gd name="adj" fmla="val 4654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Problems, delays, any other info</a:t>
              </a:r>
              <a:endParaRPr lang="en-US" sz="2000" dirty="0"/>
            </a:p>
          </p:txBody>
        </p:sp>
        <p:sp>
          <p:nvSpPr>
            <p:cNvPr id="27" name="Textfeld 2"/>
            <p:cNvSpPr txBox="1"/>
            <p:nvPr/>
          </p:nvSpPr>
          <p:spPr>
            <a:xfrm rot="18911362">
              <a:off x="1661582" y="1733736"/>
              <a:ext cx="2421883" cy="96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Blog 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   discussion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feld 3"/>
            <p:cNvSpPr txBox="1"/>
            <p:nvPr/>
          </p:nvSpPr>
          <p:spPr>
            <a:xfrm rot="18901253">
              <a:off x="2950114" y="2644095"/>
              <a:ext cx="1888393" cy="819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   Support by moderator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8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smtClean="0">
                <a:solidFill>
                  <a:srgbClr val="004F91"/>
                </a:solidFill>
                <a:latin typeface="Calibri"/>
                <a:cs typeface="Calibri"/>
              </a:rPr>
              <a:t>Writing </a:t>
            </a:r>
            <a:r>
              <a:rPr lang="de-DE" sz="2800" b="1" dirty="0" err="1" smtClean="0">
                <a:solidFill>
                  <a:srgbClr val="004F91"/>
                </a:solidFill>
                <a:latin typeface="Calibri"/>
                <a:cs typeface="Calibri"/>
              </a:rPr>
              <a:t>the</a:t>
            </a:r>
            <a:r>
              <a:rPr lang="de-DE" sz="2800" b="1" dirty="0" smtClean="0">
                <a:solidFill>
                  <a:srgbClr val="004F91"/>
                </a:solidFill>
                <a:latin typeface="Calibri"/>
                <a:cs typeface="Calibri"/>
              </a:rPr>
              <a:t> </a:t>
            </a:r>
            <a:r>
              <a:rPr lang="de-DE" sz="2800" b="1" dirty="0" err="1" smtClean="0">
                <a:solidFill>
                  <a:srgbClr val="004F91"/>
                </a:solidFill>
                <a:latin typeface="Calibri"/>
                <a:cs typeface="Calibri"/>
              </a:rPr>
              <a:t>reports</a:t>
            </a:r>
            <a:r>
              <a:rPr lang="de-DE" sz="2800" b="1" dirty="0" smtClean="0">
                <a:solidFill>
                  <a:srgbClr val="004F91"/>
                </a:solidFill>
                <a:latin typeface="Calibri"/>
                <a:cs typeface="Calibri"/>
              </a:rPr>
              <a:t> (1)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5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-147183" y="106588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5" y="1305967"/>
            <a:ext cx="8429079" cy="42073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54087" y="4814046"/>
            <a:ext cx="2521525" cy="1840282"/>
            <a:chOff x="4054087" y="4814046"/>
            <a:chExt cx="2521525" cy="1840282"/>
          </a:xfrm>
        </p:grpSpPr>
        <p:sp>
          <p:nvSpPr>
            <p:cNvPr id="5" name="Oval 4"/>
            <p:cNvSpPr/>
            <p:nvPr/>
          </p:nvSpPr>
          <p:spPr>
            <a:xfrm>
              <a:off x="5069541" y="4814046"/>
              <a:ext cx="1506071" cy="6454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ular Callout 5"/>
            <p:cNvSpPr/>
            <p:nvPr/>
          </p:nvSpPr>
          <p:spPr>
            <a:xfrm>
              <a:off x="4054087" y="5753374"/>
              <a:ext cx="1976717" cy="900954"/>
            </a:xfrm>
            <a:prstGeom prst="wedgeRectCallout">
              <a:avLst>
                <a:gd name="adj1" fmla="val 23385"/>
                <a:gd name="adj2" fmla="val -8078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Edit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75612" y="2671480"/>
            <a:ext cx="2254623" cy="1810872"/>
            <a:chOff x="6575612" y="2671480"/>
            <a:chExt cx="2254623" cy="1810872"/>
          </a:xfrm>
        </p:grpSpPr>
        <p:sp>
          <p:nvSpPr>
            <p:cNvPr id="15" name="Rectangular Callout 14"/>
            <p:cNvSpPr/>
            <p:nvPr/>
          </p:nvSpPr>
          <p:spPr>
            <a:xfrm>
              <a:off x="6575612" y="3581398"/>
              <a:ext cx="1976717" cy="900954"/>
            </a:xfrm>
            <a:prstGeom prst="wedgeRectCallout">
              <a:avLst>
                <a:gd name="adj1" fmla="val 23385"/>
                <a:gd name="adj2" fmla="val -8078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 comment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324164" y="2671480"/>
              <a:ext cx="1506071" cy="6454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863" y="2156444"/>
            <a:ext cx="2569511" cy="1768289"/>
            <a:chOff x="498863" y="2156444"/>
            <a:chExt cx="2569511" cy="1768289"/>
          </a:xfrm>
        </p:grpSpPr>
        <p:sp>
          <p:nvSpPr>
            <p:cNvPr id="18" name="Oval 17"/>
            <p:cNvSpPr/>
            <p:nvPr/>
          </p:nvSpPr>
          <p:spPr>
            <a:xfrm>
              <a:off x="1562303" y="2156444"/>
              <a:ext cx="1506071" cy="6454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ular Callout 18"/>
            <p:cNvSpPr/>
            <p:nvPr/>
          </p:nvSpPr>
          <p:spPr>
            <a:xfrm>
              <a:off x="498863" y="3023779"/>
              <a:ext cx="1976717" cy="900954"/>
            </a:xfrm>
            <a:prstGeom prst="wedgeRectCallout">
              <a:avLst>
                <a:gd name="adj1" fmla="val 23385"/>
                <a:gd name="adj2" fmla="val -8078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Experiment’s self-assessment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18029" y="4536140"/>
            <a:ext cx="1976717" cy="1996890"/>
            <a:chOff x="6418029" y="4536140"/>
            <a:chExt cx="1976717" cy="1996890"/>
          </a:xfrm>
        </p:grpSpPr>
        <p:sp>
          <p:nvSpPr>
            <p:cNvPr id="21" name="Oval 20"/>
            <p:cNvSpPr/>
            <p:nvPr/>
          </p:nvSpPr>
          <p:spPr>
            <a:xfrm>
              <a:off x="6493111" y="4536140"/>
              <a:ext cx="1506071" cy="6454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6418029" y="5632076"/>
              <a:ext cx="1976717" cy="900954"/>
            </a:xfrm>
            <a:prstGeom prst="wedgeRectCallout">
              <a:avLst>
                <a:gd name="adj1" fmla="val -26275"/>
                <a:gd name="adj2" fmla="val -10167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Moderator’s assessment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70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smtClean="0">
                <a:solidFill>
                  <a:srgbClr val="004F91"/>
                </a:solidFill>
                <a:latin typeface="Calibri"/>
                <a:cs typeface="Calibri"/>
              </a:rPr>
              <a:t>Writing </a:t>
            </a:r>
            <a:r>
              <a:rPr lang="de-DE" sz="2800" b="1" dirty="0" err="1" smtClean="0">
                <a:solidFill>
                  <a:srgbClr val="004F91"/>
                </a:solidFill>
                <a:latin typeface="Calibri"/>
                <a:cs typeface="Calibri"/>
              </a:rPr>
              <a:t>the</a:t>
            </a:r>
            <a:r>
              <a:rPr lang="de-DE" sz="2800" b="1" dirty="0" smtClean="0">
                <a:solidFill>
                  <a:srgbClr val="004F91"/>
                </a:solidFill>
                <a:latin typeface="Calibri"/>
                <a:cs typeface="Calibri"/>
              </a:rPr>
              <a:t> </a:t>
            </a:r>
            <a:r>
              <a:rPr lang="de-DE" sz="2800" b="1" dirty="0" err="1" smtClean="0">
                <a:solidFill>
                  <a:srgbClr val="004F91"/>
                </a:solidFill>
                <a:latin typeface="Calibri"/>
                <a:cs typeface="Calibri"/>
              </a:rPr>
              <a:t>reports</a:t>
            </a:r>
            <a:r>
              <a:rPr lang="de-DE" sz="2800" b="1" dirty="0" smtClean="0">
                <a:solidFill>
                  <a:srgbClr val="004F91"/>
                </a:solidFill>
                <a:latin typeface="Calibri"/>
                <a:cs typeface="Calibri"/>
              </a:rPr>
              <a:t> (2)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6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-147183" y="106588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22" y="1744500"/>
            <a:ext cx="8667026" cy="46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Financial </a:t>
            </a:r>
            <a:r>
              <a:rPr lang="de-DE" sz="2800" b="1" dirty="0" err="1" smtClean="0">
                <a:solidFill>
                  <a:srgbClr val="004F91"/>
                </a:solidFill>
                <a:cs typeface="Calibri"/>
              </a:rPr>
              <a:t>Issues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98863" y="115932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Budget </a:t>
            </a:r>
            <a:r>
              <a:rPr lang="de-DE" sz="2000" b="1" dirty="0">
                <a:solidFill>
                  <a:srgbClr val="004F91"/>
                </a:solidFill>
                <a:cs typeface="Calibri"/>
              </a:rPr>
              <a:t>M</a:t>
            </a: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anagement </a:t>
            </a:r>
            <a:r>
              <a:rPr lang="de-DE" sz="2000" b="1" dirty="0">
                <a:solidFill>
                  <a:srgbClr val="004F91"/>
                </a:solidFill>
                <a:cs typeface="Calibri"/>
              </a:rPr>
              <a:t>T</a:t>
            </a: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ool on </a:t>
            </a:r>
            <a:r>
              <a:rPr lang="de-DE" sz="2000" b="1" dirty="0" err="1" smtClean="0">
                <a:solidFill>
                  <a:srgbClr val="004F91"/>
                </a:solidFill>
                <a:cs typeface="Calibri"/>
              </a:rPr>
              <a:t>the</a:t>
            </a: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 ECHORD++ Online </a:t>
            </a:r>
            <a:r>
              <a:rPr lang="de-DE" sz="2000" b="1" dirty="0">
                <a:solidFill>
                  <a:srgbClr val="004F91"/>
                </a:solidFill>
                <a:cs typeface="Calibri"/>
              </a:rPr>
              <a:t>P</a:t>
            </a:r>
            <a:r>
              <a:rPr lang="de-DE" sz="2000" b="1" dirty="0" smtClean="0">
                <a:solidFill>
                  <a:srgbClr val="004F91"/>
                </a:solidFill>
                <a:cs typeface="Calibri"/>
              </a:rPr>
              <a:t>ortal</a:t>
            </a: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63" y="2116292"/>
            <a:ext cx="8416383" cy="4499292"/>
          </a:xfrm>
          <a:prstGeom prst="rect">
            <a:avLst/>
          </a:prstGeom>
        </p:spPr>
      </p:pic>
      <p:sp>
        <p:nvSpPr>
          <p:cNvPr id="6" name="Richtungspfeil 5"/>
          <p:cNvSpPr/>
          <p:nvPr/>
        </p:nvSpPr>
        <p:spPr>
          <a:xfrm>
            <a:off x="498863" y="1545580"/>
            <a:ext cx="3747752" cy="553791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Connected to </a:t>
            </a:r>
            <a:r>
              <a:rPr lang="en-US" sz="2000" dirty="0" smtClean="0"/>
              <a:t>Financial Tool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17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smtClean="0">
                <a:solidFill>
                  <a:srgbClr val="004F91"/>
                </a:solidFill>
                <a:latin typeface="Calibri"/>
                <a:cs typeface="Calibri"/>
              </a:rPr>
              <a:t>Moderator </a:t>
            </a:r>
            <a:r>
              <a:rPr lang="de-DE" sz="2800" b="1" dirty="0" err="1" smtClean="0">
                <a:solidFill>
                  <a:srgbClr val="004F91"/>
                </a:solidFill>
                <a:latin typeface="Calibri"/>
                <a:cs typeface="Calibri"/>
              </a:rPr>
              <a:t>assignment</a:t>
            </a:r>
            <a:r>
              <a:rPr lang="de-DE" sz="2800" b="1" dirty="0" smtClean="0">
                <a:solidFill>
                  <a:srgbClr val="004F91"/>
                </a:solidFill>
                <a:latin typeface="Calibri"/>
                <a:cs typeface="Calibri"/>
              </a:rPr>
              <a:t> </a:t>
            </a:r>
            <a:r>
              <a:rPr lang="de-DE" sz="2800" b="1" dirty="0" err="1" smtClean="0">
                <a:solidFill>
                  <a:srgbClr val="004F91"/>
                </a:solidFill>
                <a:latin typeface="Calibri"/>
                <a:cs typeface="Calibri"/>
              </a:rPr>
              <a:t>for</a:t>
            </a:r>
            <a:r>
              <a:rPr lang="de-DE" sz="2800" b="1" dirty="0" smtClean="0">
                <a:solidFill>
                  <a:srgbClr val="004F91"/>
                </a:solidFill>
                <a:latin typeface="Calibri"/>
                <a:cs typeface="Calibri"/>
              </a:rPr>
              <a:t> </a:t>
            </a:r>
            <a:r>
              <a:rPr lang="de-DE" sz="2800" b="1" dirty="0" err="1" smtClean="0">
                <a:solidFill>
                  <a:srgbClr val="004F91"/>
                </a:solidFill>
                <a:latin typeface="Calibri"/>
                <a:cs typeface="Calibri"/>
              </a:rPr>
              <a:t>the</a:t>
            </a:r>
            <a:r>
              <a:rPr lang="de-DE" sz="2800" b="1" dirty="0" smtClean="0">
                <a:solidFill>
                  <a:srgbClr val="004F91"/>
                </a:solidFill>
                <a:latin typeface="Calibri"/>
                <a:cs typeface="Calibri"/>
              </a:rPr>
              <a:t> </a:t>
            </a:r>
            <a:r>
              <a:rPr lang="de-DE" sz="2800" b="1" dirty="0" err="1" smtClean="0">
                <a:solidFill>
                  <a:srgbClr val="004F91"/>
                </a:solidFill>
                <a:latin typeface="Calibri"/>
                <a:cs typeface="Calibri"/>
              </a:rPr>
              <a:t>experiments</a:t>
            </a:r>
            <a:endParaRPr lang="de-DE" sz="2800" b="1" dirty="0" smtClean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0E3-8C52-7048-AF52-C07F611E87E7}" type="slidenum">
              <a:rPr lang="de-DE" smtClean="0">
                <a:solidFill>
                  <a:srgbClr val="004F91"/>
                </a:solidFill>
                <a:latin typeface="Calibri"/>
                <a:cs typeface="Calibri"/>
              </a:rPr>
              <a:pPr/>
              <a:t>8</a:t>
            </a:fld>
            <a:endParaRPr lang="de-DE" dirty="0">
              <a:solidFill>
                <a:srgbClr val="004F91"/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-147183" y="1065887"/>
            <a:ext cx="840254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de-DE" sz="2000" b="1" dirty="0">
              <a:solidFill>
                <a:srgbClr val="004F91"/>
              </a:solidFill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97" y="1196333"/>
            <a:ext cx="8005463" cy="54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086924"/>
            <a:ext cx="9144000" cy="771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498863" y="538167"/>
            <a:ext cx="826369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err="1" smtClean="0">
                <a:solidFill>
                  <a:srgbClr val="004F91"/>
                </a:solidFill>
                <a:latin typeface="Calibri"/>
                <a:cs typeface="Calibri"/>
              </a:rPr>
              <a:t>Thank</a:t>
            </a:r>
            <a:r>
              <a:rPr lang="de-DE" sz="2800" b="1" dirty="0" smtClean="0">
                <a:solidFill>
                  <a:srgbClr val="004F91"/>
                </a:solidFill>
                <a:latin typeface="Calibri"/>
                <a:cs typeface="Calibri"/>
              </a:rPr>
              <a:t> </a:t>
            </a:r>
            <a:r>
              <a:rPr lang="de-DE" sz="2800" b="1" dirty="0" err="1" smtClean="0">
                <a:solidFill>
                  <a:srgbClr val="004F91"/>
                </a:solidFill>
                <a:latin typeface="Calibri"/>
                <a:cs typeface="Calibri"/>
              </a:rPr>
              <a:t>you</a:t>
            </a:r>
            <a:r>
              <a:rPr lang="de-DE" sz="2800" b="1" dirty="0" smtClean="0">
                <a:solidFill>
                  <a:srgbClr val="004F91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304661" y="3071330"/>
            <a:ext cx="6596743" cy="1563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i="1" dirty="0" smtClean="0">
                <a:solidFill>
                  <a:srgbClr val="004F91"/>
                </a:solidFill>
                <a:cs typeface="Calibri"/>
              </a:rPr>
              <a:t>Questions?</a:t>
            </a:r>
            <a:endParaRPr lang="de-DE" sz="2800" i="1" dirty="0">
              <a:solidFill>
                <a:srgbClr val="004F91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de-DE" sz="2800" i="1" dirty="0">
              <a:solidFill>
                <a:srgbClr val="004F91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de-DE" sz="2800" i="1" dirty="0">
              <a:solidFill>
                <a:srgbClr val="004F91"/>
              </a:solidFill>
              <a:cs typeface="Calibri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33625" y="5670413"/>
            <a:ext cx="8774339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dirty="0" smtClean="0">
                <a:solidFill>
                  <a:srgbClr val="004F91"/>
                </a:solidFill>
              </a:rPr>
              <a:t>The ECHORD Plus </a:t>
            </a:r>
            <a:r>
              <a:rPr lang="en-US" sz="1300" dirty="0" err="1" smtClean="0">
                <a:solidFill>
                  <a:srgbClr val="004F91"/>
                </a:solidFill>
              </a:rPr>
              <a:t>Plus</a:t>
            </a:r>
            <a:r>
              <a:rPr lang="en-US" sz="1300" dirty="0" smtClean="0">
                <a:solidFill>
                  <a:srgbClr val="004F91"/>
                </a:solidFill>
              </a:rPr>
              <a:t> Consortium acknowledges support by the European Commission under FP7 contract 601116.</a:t>
            </a:r>
            <a:endParaRPr lang="de-DE" sz="1300" dirty="0">
              <a:solidFill>
                <a:srgbClr val="004F91"/>
              </a:solidFill>
            </a:endParaRPr>
          </a:p>
        </p:txBody>
      </p:sp>
      <p:cxnSp>
        <p:nvCxnSpPr>
          <p:cNvPr id="17" name="Gerade Verbindung 51"/>
          <p:cNvCxnSpPr/>
          <p:nvPr/>
        </p:nvCxnSpPr>
        <p:spPr>
          <a:xfrm>
            <a:off x="0" y="6086924"/>
            <a:ext cx="9144000" cy="1588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" y="6195600"/>
            <a:ext cx="915742" cy="482400"/>
          </a:xfrm>
          <a:prstGeom prst="rect">
            <a:avLst/>
          </a:prstGeom>
        </p:spPr>
      </p:pic>
      <p:pic>
        <p:nvPicPr>
          <p:cNvPr id="27" name="Bild 14" descr="up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5" y="6172298"/>
            <a:ext cx="1374723" cy="577384"/>
          </a:xfrm>
          <a:prstGeom prst="rect">
            <a:avLst/>
          </a:prstGeom>
          <a:ln>
            <a:noFill/>
          </a:ln>
        </p:spPr>
      </p:pic>
      <p:pic>
        <p:nvPicPr>
          <p:cNvPr id="28" name="Bild 9" descr="EU_Fla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743" y="6186274"/>
            <a:ext cx="786569" cy="534211"/>
          </a:xfrm>
          <a:prstGeom prst="rect">
            <a:avLst/>
          </a:prstGeom>
          <a:ln>
            <a:noFill/>
          </a:ln>
        </p:spPr>
      </p:pic>
      <p:pic>
        <p:nvPicPr>
          <p:cNvPr id="29" name="Bild 10" descr="BRL_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814" y="6171208"/>
            <a:ext cx="1527125" cy="579565"/>
          </a:xfrm>
          <a:prstGeom prst="rect">
            <a:avLst/>
          </a:prstGeom>
          <a:ln>
            <a:noFill/>
          </a:ln>
        </p:spPr>
      </p:pic>
      <p:pic>
        <p:nvPicPr>
          <p:cNvPr id="30" name="Bild 11" descr="FP7-gen-CMYK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474" y="6174312"/>
            <a:ext cx="707759" cy="577383"/>
          </a:xfrm>
          <a:prstGeom prst="rect">
            <a:avLst/>
          </a:prstGeom>
          <a:ln>
            <a:noFill/>
          </a:ln>
        </p:spPr>
      </p:pic>
      <p:pic>
        <p:nvPicPr>
          <p:cNvPr id="31" name="Bild 12" descr="CEA_logo_quadri-sur-fond-roug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935" y="6183908"/>
            <a:ext cx="654903" cy="534211"/>
          </a:xfrm>
          <a:prstGeom prst="rect">
            <a:avLst/>
          </a:prstGeom>
          <a:ln>
            <a:noFill/>
          </a:ln>
        </p:spPr>
      </p:pic>
      <p:pic>
        <p:nvPicPr>
          <p:cNvPr id="32" name="Bild 15" descr="sssa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4" y="6148640"/>
            <a:ext cx="644537" cy="638991"/>
          </a:xfrm>
          <a:prstGeom prst="rect">
            <a:avLst/>
          </a:prstGeom>
          <a:ln>
            <a:noFill/>
          </a:ln>
        </p:spPr>
      </p:pic>
      <p:pic>
        <p:nvPicPr>
          <p:cNvPr id="33" name="Bild 16" descr="Logo_BO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096" y="6143506"/>
            <a:ext cx="1064047" cy="63899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150" y="6276684"/>
            <a:ext cx="1647324" cy="3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On-screen Show (4:3)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Office-Design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Laura</dc:creator>
  <cp:lastModifiedBy>Reinhard Lafrenz</cp:lastModifiedBy>
  <cp:revision>78</cp:revision>
  <dcterms:created xsi:type="dcterms:W3CDTF">2014-01-20T10:21:39Z</dcterms:created>
  <dcterms:modified xsi:type="dcterms:W3CDTF">2015-01-13T17:00:43Z</dcterms:modified>
</cp:coreProperties>
</file>